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6" r:id="rId5"/>
    <p:sldId id="265" r:id="rId6"/>
    <p:sldId id="258" r:id="rId7"/>
    <p:sldId id="259" r:id="rId8"/>
    <p:sldId id="260" r:id="rId9"/>
    <p:sldId id="261" r:id="rId10"/>
    <p:sldId id="267" r:id="rId11"/>
    <p:sldId id="268" r:id="rId12"/>
    <p:sldId id="262" r:id="rId13"/>
    <p:sldId id="263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88840"/>
            <a:ext cx="3744416" cy="4199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 rot="20416609">
            <a:off x="690095" y="797577"/>
            <a:ext cx="47613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dirty="0"/>
              <a:t>EL PROCESO DE DIOS </a:t>
            </a:r>
            <a:endParaRPr lang="es-CO" sz="4000" dirty="0" smtClean="0"/>
          </a:p>
          <a:p>
            <a:pPr algn="ctr"/>
            <a:r>
              <a:rPr lang="es-CO" sz="4000" dirty="0" smtClean="0"/>
              <a:t>PARA </a:t>
            </a:r>
            <a:r>
              <a:rPr lang="es-CO" sz="4000" dirty="0"/>
              <a:t>EL </a:t>
            </a:r>
            <a:r>
              <a:rPr lang="es-CO" sz="4000" u="sng" dirty="0"/>
              <a:t>MATRIMONIO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403649" y="3933056"/>
            <a:ext cx="36004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400" b="1" dirty="0" smtClean="0"/>
              <a:t>El modelo</a:t>
            </a:r>
          </a:p>
          <a:p>
            <a:r>
              <a:rPr lang="es-CO" sz="4400" b="1" dirty="0" smtClean="0"/>
              <a:t>Génesis 1:28.</a:t>
            </a:r>
            <a:endParaRPr lang="es-CO" sz="4400" b="1" dirty="0"/>
          </a:p>
        </p:txBody>
      </p:sp>
    </p:spTree>
    <p:extLst>
      <p:ext uri="{BB962C8B-B14F-4D97-AF65-F5344CB8AC3E}">
        <p14:creationId xmlns:p14="http://schemas.microsoft.com/office/powerpoint/2010/main" val="219810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i="1" dirty="0" smtClean="0">
                <a:latin typeface="Agency FB" pitchFamily="34" charset="0"/>
              </a:rPr>
              <a:t>Introducción</a:t>
            </a:r>
            <a:endParaRPr lang="es-CO" sz="54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14565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¿Que </a:t>
            </a:r>
            <a:r>
              <a:rPr lang="es-CO" dirty="0"/>
              <a:t>es lo que enseña la Palabra de Dios sobre el matrimonio?  </a:t>
            </a:r>
            <a:endParaRPr lang="es-CO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105257"/>
            <a:ext cx="3115047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3235913"/>
            <a:ext cx="48245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Hoy en la actualidad hay muchos cursos y muchos pareceres sobre el tema, lo malo es que muchos solo repiten frases que suenan inteligentes y que lindan mas con la auto ayuda y temas psicológicos que con la Palabra de Dios.</a:t>
            </a:r>
          </a:p>
        </p:txBody>
      </p:sp>
    </p:spTree>
    <p:extLst>
      <p:ext uri="{BB962C8B-B14F-4D97-AF65-F5344CB8AC3E}">
        <p14:creationId xmlns:p14="http://schemas.microsoft.com/office/powerpoint/2010/main" val="282833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256584" cy="295232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pudiéramos identificar un principio básico sobre el tema del matrimonio ¿cual seria? Bueno, para ello debemos de ir a la Palabra de Dios y al libro de los orígenes, </a:t>
            </a:r>
            <a:r>
              <a:rPr lang="es-CO" dirty="0">
                <a:solidFill>
                  <a:srgbClr val="FF0000"/>
                </a:solidFill>
              </a:rPr>
              <a:t>Génesis </a:t>
            </a:r>
            <a:r>
              <a:rPr lang="es-CO" dirty="0" smtClean="0">
                <a:solidFill>
                  <a:srgbClr val="FF0000"/>
                </a:solidFill>
              </a:rPr>
              <a:t>1:27,28</a:t>
            </a:r>
            <a:r>
              <a:rPr lang="es-CO" dirty="0"/>
              <a:t>. </a:t>
            </a:r>
            <a:endParaRPr lang="es-CO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9"/>
            <a:ext cx="280722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15616" y="3861048"/>
            <a:ext cx="6984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«Y creó Dios al hombre a su imagen, a imagen de Dios lo creó; </a:t>
            </a:r>
            <a:r>
              <a:rPr lang="es-CO" sz="2400" b="1" u="sng" dirty="0"/>
              <a:t>varón y hembra los creó</a:t>
            </a:r>
            <a:r>
              <a:rPr lang="es-CO" sz="2400" dirty="0"/>
              <a:t>. 28 Y los bendijo Dios, y les dijo: Fructificad y multiplicaos…», allí vemos a Dios mismo estableciendo no solo el matrimonio entre un </a:t>
            </a:r>
            <a:r>
              <a:rPr lang="es-CO" sz="2400" u="sng" dirty="0"/>
              <a:t>hombre y una mujer</a:t>
            </a:r>
            <a:r>
              <a:rPr lang="es-CO" sz="2400" dirty="0"/>
              <a:t>, sino las bases para el buen funcionamiento del mismo. </a:t>
            </a:r>
          </a:p>
        </p:txBody>
      </p:sp>
    </p:spTree>
    <p:extLst>
      <p:ext uri="{BB962C8B-B14F-4D97-AF65-F5344CB8AC3E}">
        <p14:creationId xmlns:p14="http://schemas.microsoft.com/office/powerpoint/2010/main" val="17817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 rot="20858369">
            <a:off x="398764" y="1606528"/>
            <a:ext cx="5554960" cy="3979991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Cuando obedecemos la Palabra de Dios, experimentamos bendición, satisfacción y una buena vida no solo para nosotros, sino para nuestros hogares y los futuros hogares que formen nuestros hijos.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96752"/>
            <a:ext cx="2695575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477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368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Si desobedecemos la Palabra de Dios, de seguro experimentaremos las consecuencias: </a:t>
            </a:r>
            <a:endParaRPr lang="es-CO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20677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483768" y="2120677"/>
            <a:ext cx="37444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pleitos constantes, incomprensión, violencia familiar, infidelidad, divorcio, con todo el daño que causa a su alrededor en la pareja y en los niños.</a:t>
            </a:r>
            <a:r>
              <a:rPr lang="es-CO" dirty="0"/>
              <a:t>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64" y="2120677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84963" y="4725144"/>
            <a:ext cx="87262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rgbClr val="002060"/>
                </a:solidFill>
              </a:rPr>
              <a:t>No nos sorprende los altos índices de divorcio, violencia familiar en matrimonio, aun cristianos, si entendemos que no estamos volviendo a la Palabra de Dios como el fundamento de nuestras vidas, mas bien estamos acudiendo a terapistas, psicólogos o atendiendo el mensaje de esta sociedad que alaba y aplaude la infidelidad, la traición, la convivencia y el sexo libre como expresiones de la “libertad” del ser humano para hacer lo que quiere con su sexo y su vida. </a:t>
            </a:r>
          </a:p>
        </p:txBody>
      </p:sp>
    </p:spTree>
    <p:extLst>
      <p:ext uri="{BB962C8B-B14F-4D97-AF65-F5344CB8AC3E}">
        <p14:creationId xmlns:p14="http://schemas.microsoft.com/office/powerpoint/2010/main" val="44752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186808" cy="5577483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/>
              <a:t>La verdad es que dicha libertad solo es una esclavitud a la depravada naturaleza del ser humano alejado de Dios. </a:t>
            </a:r>
          </a:p>
        </p:txBody>
      </p:sp>
      <p:pic>
        <p:nvPicPr>
          <p:cNvPr id="1026" name="Picture 2" descr="divor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48680"/>
            <a:ext cx="352839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7624" y="4509120"/>
            <a:ext cx="61926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C00000"/>
                </a:solidFill>
              </a:rPr>
              <a:t>Tal aparente licencia para hacer lo que mejor nos plazca no esta carente de las muchas consecuencias que ya hemos visto, además del juicio justo de Dios sobre estas cosas.</a:t>
            </a:r>
          </a:p>
        </p:txBody>
      </p:sp>
    </p:spTree>
    <p:extLst>
      <p:ext uri="{BB962C8B-B14F-4D97-AF65-F5344CB8AC3E}">
        <p14:creationId xmlns:p14="http://schemas.microsoft.com/office/powerpoint/2010/main" val="386566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2746648" cy="612067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¿que dice la Palabra de Dios? Examinemos el siguiente texto que se encuentra en </a:t>
            </a:r>
            <a:r>
              <a:rPr lang="es-CO" dirty="0">
                <a:solidFill>
                  <a:srgbClr val="FF0000"/>
                </a:solidFill>
              </a:rPr>
              <a:t>Génesis 2: 24</a:t>
            </a:r>
            <a:r>
              <a:rPr lang="es-CO" dirty="0" smtClean="0">
                <a:solidFill>
                  <a:srgbClr val="FF0000"/>
                </a:solidFill>
              </a:rPr>
              <a:t>: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Por </a:t>
            </a:r>
            <a:r>
              <a:rPr lang="es-CO" dirty="0">
                <a:latin typeface="Agency FB" pitchFamily="34" charset="0"/>
              </a:rPr>
              <a:t>tanto, dejará el </a:t>
            </a:r>
            <a:r>
              <a:rPr lang="es-CO" u="sng" dirty="0">
                <a:latin typeface="Agency FB" pitchFamily="34" charset="0"/>
              </a:rPr>
              <a:t>hombre</a:t>
            </a:r>
            <a:r>
              <a:rPr lang="es-CO" dirty="0">
                <a:latin typeface="Agency FB" pitchFamily="34" charset="0"/>
              </a:rPr>
              <a:t> a su padre y a su madre, y se unirá a su </a:t>
            </a:r>
            <a:r>
              <a:rPr lang="es-CO" u="sng" dirty="0">
                <a:latin typeface="Agency FB" pitchFamily="34" charset="0"/>
              </a:rPr>
              <a:t>mujer</a:t>
            </a:r>
            <a:r>
              <a:rPr lang="es-CO" dirty="0">
                <a:latin typeface="Agency FB" pitchFamily="34" charset="0"/>
              </a:rPr>
              <a:t>, y serán una sola </a:t>
            </a:r>
            <a:r>
              <a:rPr lang="es-CO" dirty="0" smtClean="0">
                <a:latin typeface="Agency FB" pitchFamily="34" charset="0"/>
              </a:rPr>
              <a:t>carne</a:t>
            </a:r>
            <a:r>
              <a:rPr lang="es-CO" dirty="0" smtClean="0"/>
              <a:t>».</a:t>
            </a:r>
            <a:endParaRPr lang="es-CO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4664"/>
            <a:ext cx="5494387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962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b="1" u="sng" dirty="0"/>
              <a:t>Transición</a:t>
            </a:r>
            <a:r>
              <a:rPr lang="es-CO" dirty="0"/>
              <a:t>: </a:t>
            </a:r>
            <a:r>
              <a:rPr lang="es-CO" dirty="0">
                <a:latin typeface="Agency FB" pitchFamily="34" charset="0"/>
              </a:rPr>
              <a:t>La Palabra de Dios dice “dejará</a:t>
            </a:r>
            <a:r>
              <a:rPr lang="es-CO" dirty="0"/>
              <a:t>”. Nos habla de que el hombre debe dejar su familia para unirse a su esposa y formar una nueva familia. Eso implica cambiar los vínculos que nos unían a nuestros padres, porque ahora la relación mas importante que tendremos será con nuestra esposa (</a:t>
            </a:r>
            <a:r>
              <a:rPr lang="es-CO" dirty="0">
                <a:solidFill>
                  <a:srgbClr val="FF0000"/>
                </a:solidFill>
              </a:rPr>
              <a:t>Efesios 5:25</a:t>
            </a:r>
            <a:r>
              <a:rPr lang="es-CO" dirty="0"/>
              <a:t>).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b="1" u="sng" dirty="0" smtClean="0"/>
              <a:t>Madurez</a:t>
            </a:r>
            <a:r>
              <a:rPr lang="es-CO" dirty="0"/>
              <a:t>: </a:t>
            </a:r>
            <a:r>
              <a:rPr lang="es-CO" dirty="0">
                <a:latin typeface="Agency FB" pitchFamily="34" charset="0"/>
              </a:rPr>
              <a:t>La Palabra de Dios enseña que quien debe embarcarse en un matrimonio debe ser un “hombre</a:t>
            </a:r>
            <a:r>
              <a:rPr lang="es-CO" dirty="0"/>
              <a:t>”. Eso implica madurez, crecimiento y hombría. Es el hombre quien tiene la responsabilidad además, dada por Dios y establecida aquí. Alguien que es inmaduro, niño o tiene problemas de carácter no debería entrar en un matrimonio, pues va a tener serios problemas.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6328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6264696"/>
          </a:xfrm>
        </p:spPr>
        <p:txBody>
          <a:bodyPr>
            <a:normAutofit fontScale="85000" lnSpcReduction="10000"/>
          </a:bodyPr>
          <a:lstStyle/>
          <a:p>
            <a:r>
              <a:rPr lang="es-CO" b="1" i="1" u="sng" dirty="0" smtClean="0"/>
              <a:t>Modelo </a:t>
            </a:r>
            <a:r>
              <a:rPr lang="es-CO" b="1" i="1" u="sng" dirty="0"/>
              <a:t>de una familia completa</a:t>
            </a:r>
            <a:r>
              <a:rPr lang="es-CO" b="1" i="1" dirty="0"/>
              <a:t>:</a:t>
            </a:r>
            <a:r>
              <a:rPr lang="es-CO" dirty="0"/>
              <a:t> El hombre dejará su familia anterior, la cual también estaba conformada por un hombre y una mujer en pacto de matrimonio. Esto puede ser pasado por alto y obviarlo, pero es muy profundo e importante, mas ahora en esta sociedad donde las familias disfuncionales abundan y donde muchos abogan por los matrimonios gays. Eso no es aprobado por Dios. Un matrimonio válido delante de Dios es la unión de un hombre y una mujer, nada mas, nada </a:t>
            </a:r>
            <a:r>
              <a:rPr lang="es-CO" dirty="0" smtClean="0"/>
              <a:t>menos. Ver </a:t>
            </a:r>
            <a:r>
              <a:rPr lang="es-CO" dirty="0">
                <a:solidFill>
                  <a:srgbClr val="FF0000"/>
                </a:solidFill>
              </a:rPr>
              <a:t>(Mateo 19: 5-6).</a:t>
            </a:r>
          </a:p>
          <a:p>
            <a:pPr marL="0" indent="0">
              <a:buNone/>
            </a:pPr>
            <a:r>
              <a:rPr lang="es-CO" b="1" i="1" u="sng" dirty="0"/>
              <a:t>Nueva familia</a:t>
            </a:r>
            <a:r>
              <a:rPr lang="es-CO" b="1" i="1" dirty="0"/>
              <a:t>:</a:t>
            </a:r>
            <a:r>
              <a:rPr lang="es-CO" dirty="0"/>
              <a:t> El hombre sale de su familia original (donde nació) con el fin, </a:t>
            </a:r>
            <a:r>
              <a:rPr lang="es-CO" dirty="0">
                <a:latin typeface="Agency FB" pitchFamily="34" charset="0"/>
              </a:rPr>
              <a:t>no de tener una aventura, de satisfacer sus apetitos sexuales o de probar hasta que encuentre algo que funcione</a:t>
            </a:r>
            <a:r>
              <a:rPr lang="es-CO" dirty="0"/>
              <a:t>. Su salida tiene un propósito claro según nos enseña la Escritura: formar una nueva familia con la mujer con la que se ha comprometido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50988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600" b="1" u="sng" dirty="0"/>
              <a:t>Complemento idóneo:</a:t>
            </a:r>
            <a:r>
              <a:rPr lang="es-CO" dirty="0"/>
              <a:t> Quien será su compañera en esta hermosa aventura del matrimonio es su mujer </a:t>
            </a:r>
            <a:r>
              <a:rPr lang="es-CO" dirty="0">
                <a:solidFill>
                  <a:srgbClr val="FF0000"/>
                </a:solidFill>
              </a:rPr>
              <a:t>(Génesis 2: 18). </a:t>
            </a:r>
            <a:r>
              <a:rPr lang="es-CO" dirty="0"/>
              <a:t>La Palabra de Dios enseña que ella es la ayuda idónea del hombre, no inferior a el, ni superior tampoco, sino su compañera, su acompañante, su salvavidas (siguiendo la traducción literal de la palabra ayuda idónea en el hebreo bíblico).</a:t>
            </a:r>
          </a:p>
          <a:p>
            <a:r>
              <a:rPr lang="es-CO" sz="3600" b="1" u="sng" dirty="0"/>
              <a:t>Proceso de aprendizaje</a:t>
            </a:r>
            <a:r>
              <a:rPr lang="es-CO" dirty="0"/>
              <a:t>: </a:t>
            </a:r>
            <a:r>
              <a:rPr lang="es-CO" dirty="0">
                <a:latin typeface="Agency FB" pitchFamily="34" charset="0"/>
              </a:rPr>
              <a:t>La Palabra de Dios dice “serán”, no dice que ya “son” o que “han sido</a:t>
            </a:r>
            <a:r>
              <a:rPr lang="es-CO" dirty="0"/>
              <a:t>”. Esto nos habla de un proceso de aprendizaje en el cual se va construyendo la paciencia, confianza, amistad en el nuevo matrimonio</a:t>
            </a:r>
            <a:r>
              <a:rPr lang="es-CO" dirty="0">
                <a:solidFill>
                  <a:srgbClr val="FF0000"/>
                </a:solidFill>
              </a:rPr>
              <a:t>. Y es claro porque se están uniendo dos personas que aunque se aman, vienen de dos trasfondos muy distintos, se están uniendo dos historias, dos mundos en uno solo, y eso requiere tiempo, amor, dedicación y compromiso</a:t>
            </a:r>
            <a:r>
              <a:rPr lang="es-CO" dirty="0"/>
              <a:t>. Esa palabra </a:t>
            </a:r>
            <a:r>
              <a:rPr lang="es-CO" dirty="0" smtClean="0"/>
              <a:t>«serán», es </a:t>
            </a:r>
            <a:r>
              <a:rPr lang="es-CO" dirty="0"/>
              <a:t>clave y es la esencia del matrimonio: es un compromiso por toda la vida con la persona con quien te has dado en matrimonio. ¿Que diferente a lo que enseña la sociedad actual no?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5429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85000" lnSpcReduction="20000"/>
          </a:bodyPr>
          <a:lstStyle/>
          <a:p>
            <a:r>
              <a:rPr lang="es-CO" sz="3300" b="1" u="sng" dirty="0"/>
              <a:t>Intimidad profunda</a:t>
            </a:r>
            <a:r>
              <a:rPr lang="es-CO" dirty="0"/>
              <a:t>: La Biblia enseña que el hombre y la mujer que se unen en matrimonio tienen como finalidad ser </a:t>
            </a:r>
            <a:r>
              <a:rPr lang="es-CO" dirty="0" smtClean="0"/>
              <a:t>“</a:t>
            </a:r>
            <a:r>
              <a:rPr lang="es-CO" b="1" dirty="0" smtClean="0"/>
              <a:t>UNA SOLA CARNE</a:t>
            </a:r>
            <a:r>
              <a:rPr lang="es-CO" dirty="0" smtClean="0"/>
              <a:t>”. </a:t>
            </a:r>
            <a:r>
              <a:rPr lang="es-CO" dirty="0"/>
              <a:t>Esto no habla solamente del aspecto sexual, el cual es importante, pero no es todo.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Nos </a:t>
            </a:r>
            <a:r>
              <a:rPr lang="es-CO" dirty="0">
                <a:solidFill>
                  <a:srgbClr val="FF0000"/>
                </a:solidFill>
              </a:rPr>
              <a:t>habla de la intimidad y la unión profunda que hay entre esposa y esposa a todo nivel. Si no hay unión en propósito, ideales, decisiones, si no hay intimidad a nivel emocional, sexual, espiritual, entonces hay graves grietas en el matrimonio que pueden convertirse en graves catástrofes</a:t>
            </a:r>
            <a:r>
              <a:rPr lang="es-CO" dirty="0"/>
              <a:t>. </a:t>
            </a:r>
            <a:endParaRPr lang="es-CO" dirty="0" smtClean="0"/>
          </a:p>
          <a:p>
            <a:r>
              <a:rPr lang="es-CO" dirty="0" smtClean="0"/>
              <a:t>En </a:t>
            </a:r>
            <a:r>
              <a:rPr lang="es-CO" dirty="0"/>
              <a:t>ese sentido, la pareja debe tener una confianza e intimidad profunda, y eso se logra una vez mas con compromiso, dedicación, comunicación, mucha comunicación y la capacidad de perdonar y apreciar las virtudes del otro, aun en los peores momentos.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732404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772816"/>
            <a:ext cx="5842992" cy="239610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Un </a:t>
            </a:r>
            <a:r>
              <a:rPr lang="es-CO" i="1" dirty="0">
                <a:solidFill>
                  <a:srgbClr val="FF0000"/>
                </a:solidFill>
              </a:rPr>
              <a:t>matrimonio no es un contrato que se puede romper cuando ya no me satisface o cuando siento que no me da lo que necesito, es un pacto hecho delante de Dios de por vida</a:t>
            </a:r>
            <a:r>
              <a:rPr lang="es-CO" dirty="0"/>
              <a:t>. </a:t>
            </a:r>
          </a:p>
        </p:txBody>
      </p:sp>
      <p:pic>
        <p:nvPicPr>
          <p:cNvPr id="3074" name="Picture 2" descr="family-togeth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44824"/>
            <a:ext cx="2324100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404664"/>
            <a:ext cx="79407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Este es el modelo que nos enseña la Palabra de Dios para un matrimonio exitoso y bendecido.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20" y="4414503"/>
            <a:ext cx="85887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latin typeface="Agency FB" pitchFamily="34" charset="0"/>
              </a:rPr>
              <a:t>Lo triste es que la mayoría de los matrimonios no sigue los principios de la Palabra de Dios, no los conoce y no los obedece. He visto cientos de matrimonios fracasar de esa manera, aun muy cerca en mi ámbito familiar y estoy convencido de esto: </a:t>
            </a:r>
            <a:r>
              <a:rPr lang="es-CO" sz="2400" b="1" u="sng" dirty="0">
                <a:latin typeface="Agency FB" pitchFamily="34" charset="0"/>
              </a:rPr>
              <a:t>las decisiones siempre tienen consecuencias, para bien o para mal. Si obedecemos la Palabra de Dios, experimentaremos la bendición de Dios en nuestras vidas y matrimonios</a:t>
            </a:r>
            <a:r>
              <a:rPr lang="es-CO" sz="2400" b="1" dirty="0">
                <a:latin typeface="Agency FB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383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6000" b="1" i="1" dirty="0" smtClean="0">
                <a:solidFill>
                  <a:srgbClr val="FF0000"/>
                </a:solidFill>
              </a:rPr>
              <a:t>Conclusión</a:t>
            </a:r>
            <a:endParaRPr lang="es-CO" sz="6000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¡Si en tu matrimonio hay alguna fisura, por la cual no te llevas del todo bien con tu esposa/esposo, no te desanimes, aun </a:t>
            </a:r>
            <a:r>
              <a:rPr lang="es-CO" dirty="0"/>
              <a:t>es </a:t>
            </a:r>
            <a:r>
              <a:rPr lang="es-CO" dirty="0" smtClean="0"/>
              <a:t>tiempo de resolverlo! </a:t>
            </a:r>
          </a:p>
          <a:p>
            <a:pPr marL="0" indent="0" algn="ctr">
              <a:buNone/>
            </a:pPr>
            <a:r>
              <a:rPr lang="es-CO" dirty="0" smtClean="0"/>
              <a:t>Aun </a:t>
            </a:r>
            <a:r>
              <a:rPr lang="es-CO" dirty="0"/>
              <a:t>podemos cambiar nuestra vida y matrimonio.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Hombres</a:t>
            </a:r>
            <a:r>
              <a:rPr lang="es-CO" dirty="0"/>
              <a:t>, </a:t>
            </a:r>
            <a:r>
              <a:rPr lang="es-CO" u="sng" dirty="0"/>
              <a:t>somos responsables</a:t>
            </a:r>
            <a:r>
              <a:rPr lang="es-CO" dirty="0"/>
              <a:t>, tomemos </a:t>
            </a:r>
            <a:r>
              <a:rPr lang="es-CO" dirty="0" smtClean="0"/>
              <a:t>la determinación con </a:t>
            </a:r>
            <a:r>
              <a:rPr lang="es-CO" u="sng" dirty="0" smtClean="0"/>
              <a:t>AMOR</a:t>
            </a:r>
            <a:r>
              <a:rPr lang="es-CO" dirty="0" smtClean="0"/>
              <a:t> verdadero </a:t>
            </a:r>
            <a:r>
              <a:rPr lang="es-CO" dirty="0" smtClean="0"/>
              <a:t>y </a:t>
            </a:r>
            <a:r>
              <a:rPr lang="es-CO" dirty="0"/>
              <a:t>empecemos a recuperar lo que Dios nos ha dado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Tienes la </a:t>
            </a:r>
            <a:r>
              <a:rPr lang="es-CO" dirty="0" smtClean="0"/>
              <a:t>mujer más linda del mundo y viceversa, que </a:t>
            </a:r>
            <a:r>
              <a:rPr lang="es-CO" dirty="0"/>
              <a:t>has formado y los hijos que has criado (</a:t>
            </a:r>
            <a:r>
              <a:rPr lang="es-CO" i="1" dirty="0"/>
              <a:t>con tu presencia activa, fuerte y ejemplar; o con tu ausencia y silencio</a:t>
            </a:r>
            <a:r>
              <a:rPr lang="es-CO" dirty="0"/>
              <a:t>). </a:t>
            </a:r>
            <a:r>
              <a:rPr lang="es-CO" dirty="0" smtClean="0"/>
              <a:t>Recuerda, a </a:t>
            </a:r>
            <a:r>
              <a:rPr lang="es-CO" dirty="0"/>
              <a:t>Dios tendremos que dar cuenta por la </a:t>
            </a:r>
            <a:r>
              <a:rPr lang="es-CO" dirty="0" smtClean="0"/>
              <a:t>esposa o el esposo, </a:t>
            </a:r>
            <a:r>
              <a:rPr lang="es-CO" dirty="0"/>
              <a:t>y los hijos que nos dio. Y delante de El no tenemos excusa alguna. Piénsalo.</a:t>
            </a:r>
          </a:p>
        </p:txBody>
      </p:sp>
    </p:spTree>
    <p:extLst>
      <p:ext uri="{BB962C8B-B14F-4D97-AF65-F5344CB8AC3E}">
        <p14:creationId xmlns:p14="http://schemas.microsoft.com/office/powerpoint/2010/main" val="412396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483768" y="476673"/>
            <a:ext cx="6203032" cy="280831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Yo te invito para que ores con tu esposa/esposo, y le pidas a Dios la forma de resolver tus diferencias pero siempre basados en el amor.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Puedes comenzar orando tu solo/sola, Más o menos así: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41013" y="3573016"/>
            <a:ext cx="57759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  <a:latin typeface="Agency FB" pitchFamily="34" charset="0"/>
              </a:rPr>
              <a:t>«Padre nuestro que estas en el cielo, te doy gracias por la esposa/ esposo que me diste, y con la cual he sido mui feliz. Te ruego por favor me ayudes a cambiar </a:t>
            </a:r>
            <a:r>
              <a:rPr lang="es-CO" sz="2400" b="1" i="1" u="sng" dirty="0" smtClean="0">
                <a:solidFill>
                  <a:srgbClr val="FF0000"/>
                </a:solidFill>
                <a:latin typeface="Agency FB" pitchFamily="34" charset="0"/>
              </a:rPr>
              <a:t>MI </a:t>
            </a:r>
            <a:r>
              <a:rPr lang="es-CO" sz="2400" b="1" i="1" dirty="0" smtClean="0">
                <a:solidFill>
                  <a:srgbClr val="FF0000"/>
                </a:solidFill>
                <a:latin typeface="Agency FB" pitchFamily="34" charset="0"/>
              </a:rPr>
              <a:t>carácter</a:t>
            </a:r>
            <a:r>
              <a:rPr lang="es-CO" sz="2400" b="1" i="1" dirty="0">
                <a:solidFill>
                  <a:srgbClr val="FF0000"/>
                </a:solidFill>
                <a:latin typeface="Agency FB" pitchFamily="34" charset="0"/>
              </a:rPr>
              <a:t>, y a amar más a mi esposa/esposo, y que por tu gracia podamos permanecer unidos, así como tu Padre, el Hijo y el Espíritu Santo permanecen unidos</a:t>
            </a:r>
            <a:r>
              <a:rPr lang="es-CO" sz="2400" b="1" i="1" dirty="0" smtClean="0">
                <a:solidFill>
                  <a:srgbClr val="FF0000"/>
                </a:solidFill>
                <a:latin typeface="Agency FB" pitchFamily="34" charset="0"/>
              </a:rPr>
              <a:t>. </a:t>
            </a:r>
          </a:p>
          <a:p>
            <a:pPr algn="ctr"/>
            <a:r>
              <a:rPr lang="es-CO" sz="2400" b="1" i="1" dirty="0" smtClean="0">
                <a:solidFill>
                  <a:srgbClr val="FF0000"/>
                </a:solidFill>
                <a:latin typeface="Agency FB" pitchFamily="34" charset="0"/>
              </a:rPr>
              <a:t>Te lo pido en el nombre de Cristo. Amen. </a:t>
            </a:r>
            <a:endParaRPr lang="es-CO" sz="24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89040"/>
            <a:ext cx="2670423" cy="2711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2476500" cy="2423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721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841</Words>
  <Application>Microsoft Office PowerPoint</Application>
  <PresentationFormat>Presentación en pantalla (4:3)</PresentationFormat>
  <Paragraphs>40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Presentación de PowerPoint</vt:lpstr>
      <vt:lpstr>Introducción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PROCESO DE DIOS PARA EL MATRIMONIO</dc:title>
  <dc:creator>FAMILIA FIERRO CH</dc:creator>
  <cp:lastModifiedBy>FAMILIA FIERRO CH</cp:lastModifiedBy>
  <cp:revision>41</cp:revision>
  <dcterms:created xsi:type="dcterms:W3CDTF">2013-09-24T22:24:44Z</dcterms:created>
  <dcterms:modified xsi:type="dcterms:W3CDTF">2014-04-24T13:16:43Z</dcterms:modified>
</cp:coreProperties>
</file>